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01" d="100"/>
          <a:sy n="101" d="100"/>
        </p:scale>
        <p:origin x="702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Christopher </a:t>
            </a:r>
            <a:r>
              <a:rPr lang="en-US" dirty="0" err="1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13" y="5029281"/>
            <a:ext cx="11125200" cy="914400"/>
          </a:xfrm>
        </p:spPr>
        <p:txBody>
          <a:bodyPr/>
          <a:lstStyle/>
          <a:p>
            <a:r>
              <a:rPr lang="en-US" dirty="0"/>
              <a:t>Conversation Class</a:t>
            </a:r>
          </a:p>
        </p:txBody>
      </p:sp>
      <p:pic>
        <p:nvPicPr>
          <p:cNvPr id="1026" name="Picture 2" descr="woman sits on the bar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 jumping in the middle taken at daytime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r="217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 showing his hairsty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8639" y="1"/>
            <a:ext cx="3955628" cy="47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men's four assorted apparel hanged on clothes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11" y="3683081"/>
            <a:ext cx="2041405" cy="3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「entertainment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4509594"/>
            <a:ext cx="2465872" cy="16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9644606">
            <a:off x="4140680" y="974784"/>
            <a:ext cx="32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picture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2050" name="Picture 2" descr="「attractive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" y="353176"/>
            <a:ext cx="4018771" cy="22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2292" y="1783776"/>
            <a:ext cx="210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Complements</a:t>
            </a:r>
          </a:p>
          <a:p>
            <a:r>
              <a:rPr lang="en-US" dirty="0"/>
              <a:t>Daily routine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Energy 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Posture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Good person</a:t>
            </a:r>
          </a:p>
          <a:p>
            <a:r>
              <a:rPr lang="en-US" dirty="0"/>
              <a:t>Manners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「spot the differences woman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1" y="2772303"/>
            <a:ext cx="4381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playing adult party game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4" y="3231801"/>
            <a:ext cx="3327609" cy="27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entertainment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8" y="530045"/>
            <a:ext cx="3485255" cy="19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41489</TotalTime>
  <Words>23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</vt:lpstr>
      <vt:lpstr>Education Infographic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柏曼深</cp:lastModifiedBy>
  <cp:revision>20</cp:revision>
  <cp:lastPrinted>2019-07-16T05:13:32Z</cp:lastPrinted>
  <dcterms:created xsi:type="dcterms:W3CDTF">2019-07-16T04:55:45Z</dcterms:created>
  <dcterms:modified xsi:type="dcterms:W3CDTF">2020-08-19T07:30:48Z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